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11.png" ContentType="image/png"/>
  <Override PartName="/ppt/media/image5.jpeg" ContentType="image/jpeg"/>
  <Override PartName="/ppt/media/image7.png" ContentType="image/png"/>
  <Override PartName="/ppt/media/image8.jpeg" ContentType="image/jpeg"/>
  <Override PartName="/ppt/media/image6.png" ContentType="image/png"/>
  <Override PartName="/ppt/media/image9.jpeg" ContentType="image/jpeg"/>
  <Override PartName="/ppt/media/image10.png" ContentType="image/png"/>
  <Override PartName="/ppt/media/image12.png" ContentType="image/png"/>
  <Override PartName="/ppt/media/image13.png" ContentType="image/png"/>
  <Override PartName="/ppt/media/image14.gif" ContentType="image/gif"/>
  <Override PartName="/ppt/media/image1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gif>
</file>

<file path=ppt/media/image15.jpeg>
</file>

<file path=ppt/media/image2.png>
</file>

<file path=ppt/media/image3.png>
</file>

<file path=ppt/media/image4.png>
</file>

<file path=ppt/media/image5.jpeg>
</file>

<file path=ppt/media/image6.png>
</file>

<file path=ppt/media/image7.pn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0FB7C160-FE00-443E-965F-4AF25C2AF2C5}"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D3688234-6E49-423B-B318-1D98FCC79AAF}"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55A60455-ECDC-4F96-B0F0-7FB01FAC9CA2}"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BC787368-A742-48B4-BE2D-EB5A8C90670E}"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30B07D55-9AAF-4E23-81A9-E12B21C04DA0}"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E10C8B3D-7CE2-4A01-B80F-B6C671D7662B}"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D4D601B8-60BB-470A-8976-681A37BD7484}"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3F0C07EC-61BF-44A3-9C37-FE5D61676771}"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4E99EB95-5079-4995-9F44-F2F0D156D0C8}"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89CF9796-5D26-4016-8CDB-9602225E2A90}"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4A6D0B7A-3857-4419-9157-E5F27D1E7CEB}"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85DDEA7F-3244-4585-B59B-97EF9B23EB1C}"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69F9DFC7-6CF6-4C6F-8B6C-708F7D6154BD}"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697EF08D-FB10-47F7-9FE8-BC9659388AF5}"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1C49453E-673C-4C82-B6C8-3E35D5132666}"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F0F42FA9-7718-40E4-9CC5-6135C65CADC4}"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F4BFEA93-0084-4762-9D3C-1A38C590DB7C}"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4C0B6912-4C93-4F92-8DC0-29D68FE025F2}"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A591AE1C-3939-4F05-86C5-0D4749A18A65}"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E9BF9A54-9027-4CDD-BC90-45D4AF3DE17B}"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FB4F914D-DFF1-4402-96D6-183E3CCB2116}"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9064C586-8847-44EB-8433-F600BAAE19C3}"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BB09F982-253A-4BEB-B686-6563AF9F325D}"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EC62C465-57EF-434E-9462-E630BE182E9F}"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04000" cy="35424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 </a:t>
            </a:r>
            <a:endParaRPr b="0" lang="en-IN" sz="1400" spc="-1" strike="noStrike">
              <a:latin typeface="Times New Roman"/>
            </a:endParaRPr>
          </a:p>
        </p:txBody>
      </p:sp>
      <p:sp>
        <p:nvSpPr>
          <p:cNvPr id="1" name="PlaceHolder 2"/>
          <p:cNvSpPr>
            <a:spLocks noGrp="1"/>
          </p:cNvSpPr>
          <p:nvPr>
            <p:ph type="sldNum" idx="2"/>
          </p:nvPr>
        </p:nvSpPr>
        <p:spPr>
          <a:xfrm>
            <a:off x="8610480" y="6356520"/>
            <a:ext cx="2732400" cy="35424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A48974E1-AD65-43E2-8494-6FD74C043FE8}" type="slidenum">
              <a:rPr b="0" lang="en-IN" sz="1200" spc="-1" strike="noStrike">
                <a:solidFill>
                  <a:srgbClr val="787878"/>
                </a:solidFill>
                <a:latin typeface="Aptos"/>
              </a:rPr>
              <a:t>16</a:t>
            </a:fld>
            <a:endParaRPr b="0" lang="en-IN" sz="1200" spc="-1" strike="noStrike">
              <a:latin typeface="Times New Roman"/>
            </a:endParaRPr>
          </a:p>
        </p:txBody>
      </p:sp>
      <p:sp>
        <p:nvSpPr>
          <p:cNvPr id="2" name="PlaceHolder 3"/>
          <p:cNvSpPr>
            <a:spLocks noGrp="1"/>
          </p:cNvSpPr>
          <p:nvPr>
            <p:ph type="dt" idx="3"/>
          </p:nvPr>
        </p:nvSpPr>
        <p:spPr>
          <a:xfrm>
            <a:off x="838080" y="6356520"/>
            <a:ext cx="2732400" cy="35424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 </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04000" cy="35424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32400" cy="35424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57B4F220-05F2-4513-A969-3BDF904C7A6D}"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32400" cy="35424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4.gif"/><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jpe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45600" cy="756360"/>
          </a:xfrm>
          <a:prstGeom prst="rect">
            <a:avLst/>
          </a:prstGeom>
          <a:noFill/>
          <a:ln w="0">
            <a:noFill/>
          </a:ln>
        </p:spPr>
        <p:style>
          <a:lnRef idx="0"/>
          <a:fillRef idx="0"/>
          <a:effectRef idx="0"/>
          <a:fontRef idx="minor"/>
        </p:style>
      </p:sp>
      <p:sp>
        <p:nvSpPr>
          <p:cNvPr id="83" name="Title 21"/>
          <p:cNvSpPr/>
          <p:nvPr/>
        </p:nvSpPr>
        <p:spPr>
          <a:xfrm>
            <a:off x="1440000" y="900000"/>
            <a:ext cx="9355680" cy="5138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25 July,2024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
          <p:cNvSpPr/>
          <p:nvPr/>
        </p:nvSpPr>
        <p:spPr>
          <a:xfrm>
            <a:off x="1080000" y="5394600"/>
            <a:ext cx="7012800" cy="2340360"/>
          </a:xfrm>
          <a:prstGeom prst="rect">
            <a:avLst/>
          </a:prstGeom>
          <a:noFill/>
          <a:ln w="0">
            <a:noFill/>
          </a:ln>
        </p:spPr>
        <p:style>
          <a:lnRef idx="0"/>
          <a:fillRef idx="0"/>
          <a:effectRef idx="0"/>
          <a:fontRef idx="minor"/>
        </p:style>
      </p:sp>
      <p:sp>
        <p:nvSpPr>
          <p:cNvPr id="108" name="Title 6"/>
          <p:cNvSpPr/>
          <p:nvPr/>
        </p:nvSpPr>
        <p:spPr>
          <a:xfrm>
            <a:off x="2160000" y="720000"/>
            <a:ext cx="84582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9000"/>
          </a:bodyPr>
          <a:p>
            <a:pPr>
              <a:lnSpc>
                <a:spcPct val="100000"/>
              </a:lnSpc>
              <a:buNone/>
            </a:pPr>
            <a:r>
              <a:rPr b="0" lang="en-IN" sz="3000" spc="-1" strike="noStrike">
                <a:solidFill>
                  <a:srgbClr val="000000"/>
                </a:solidFill>
                <a:latin typeface="Times New Roman"/>
                <a:ea typeface="DejaVu Sans"/>
              </a:rPr>
              <a:t>Process to move the Showroom3D demo to React framework</a:t>
            </a:r>
            <a:endParaRPr b="0" lang="en-IN" sz="3000" spc="-1" strike="noStrike">
              <a:latin typeface="Arial"/>
            </a:endParaRPr>
          </a:p>
        </p:txBody>
      </p:sp>
      <p:sp>
        <p:nvSpPr>
          <p:cNvPr id="109" name="Title 17"/>
          <p:cNvSpPr/>
          <p:nvPr/>
        </p:nvSpPr>
        <p:spPr>
          <a:xfrm>
            <a:off x="2340000" y="2160000"/>
            <a:ext cx="7914960" cy="414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UI by using and customizing MUI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Title 18"/>
          <p:cNvSpPr/>
          <p:nvPr/>
        </p:nvSpPr>
        <p:spPr>
          <a:xfrm>
            <a:off x="3240000" y="2472480"/>
            <a:ext cx="5205600" cy="3282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11" name=""/>
          <p:cNvSpPr/>
          <p:nvPr/>
        </p:nvSpPr>
        <p:spPr>
          <a:xfrm>
            <a:off x="4821120" y="3058200"/>
            <a:ext cx="1792800" cy="210708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12" name="Title 8"/>
          <p:cNvSpPr/>
          <p:nvPr/>
        </p:nvSpPr>
        <p:spPr>
          <a:xfrm>
            <a:off x="3240000" y="711000"/>
            <a:ext cx="61146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3" name="" descr=""/>
          <p:cNvPicPr/>
          <p:nvPr/>
        </p:nvPicPr>
        <p:blipFill>
          <a:blip r:embed="rId1"/>
          <a:stretch/>
        </p:blipFill>
        <p:spPr>
          <a:xfrm>
            <a:off x="3149640" y="2007360"/>
            <a:ext cx="5484960" cy="4107240"/>
          </a:xfrm>
          <a:prstGeom prst="rect">
            <a:avLst/>
          </a:prstGeom>
          <a:ln w="0">
            <a:noFill/>
          </a:ln>
        </p:spPr>
      </p:pic>
      <p:sp>
        <p:nvSpPr>
          <p:cNvPr id="114" name="Title 1"/>
          <p:cNvSpPr/>
          <p:nvPr/>
        </p:nvSpPr>
        <p:spPr>
          <a:xfrm>
            <a:off x="3512520" y="531000"/>
            <a:ext cx="48708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
          <p:cNvSpPr/>
          <p:nvPr/>
        </p:nvSpPr>
        <p:spPr>
          <a:xfrm>
            <a:off x="2340000" y="2160000"/>
            <a:ext cx="8632800" cy="395280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6" name=""/>
          <p:cNvSpPr/>
          <p:nvPr/>
        </p:nvSpPr>
        <p:spPr>
          <a:xfrm>
            <a:off x="2880000" y="3600000"/>
            <a:ext cx="3232800" cy="156708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17" name="" descr=""/>
          <p:cNvPicPr/>
          <p:nvPr/>
        </p:nvPicPr>
        <p:blipFill>
          <a:blip r:embed="rId1"/>
          <a:stretch/>
        </p:blipFill>
        <p:spPr>
          <a:xfrm>
            <a:off x="5745600" y="2589840"/>
            <a:ext cx="4867200" cy="3342960"/>
          </a:xfrm>
          <a:prstGeom prst="rect">
            <a:avLst/>
          </a:prstGeom>
          <a:ln w="0">
            <a:noFill/>
          </a:ln>
        </p:spPr>
      </p:pic>
      <p:sp>
        <p:nvSpPr>
          <p:cNvPr id="118" name="Title 9"/>
          <p:cNvSpPr/>
          <p:nvPr/>
        </p:nvSpPr>
        <p:spPr>
          <a:xfrm>
            <a:off x="3420000" y="540000"/>
            <a:ext cx="61146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Title 10"/>
          <p:cNvSpPr/>
          <p:nvPr/>
        </p:nvSpPr>
        <p:spPr>
          <a:xfrm>
            <a:off x="3240000" y="351000"/>
            <a:ext cx="61146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20" name="Title 19"/>
          <p:cNvSpPr/>
          <p:nvPr/>
        </p:nvSpPr>
        <p:spPr>
          <a:xfrm>
            <a:off x="1440000" y="1620000"/>
            <a:ext cx="9894960" cy="4854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Title 5"/>
          <p:cNvSpPr/>
          <p:nvPr/>
        </p:nvSpPr>
        <p:spPr>
          <a:xfrm>
            <a:off x="3656160" y="531000"/>
            <a:ext cx="48708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22" name="" descr=""/>
          <p:cNvPicPr/>
          <p:nvPr/>
        </p:nvPicPr>
        <p:blipFill>
          <a:blip r:embed="rId1"/>
          <a:stretch/>
        </p:blipFill>
        <p:spPr>
          <a:xfrm>
            <a:off x="2520000" y="2021760"/>
            <a:ext cx="7137720" cy="427284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
          <p:cNvSpPr/>
          <p:nvPr/>
        </p:nvSpPr>
        <p:spPr>
          <a:xfrm>
            <a:off x="1088640" y="3273480"/>
            <a:ext cx="3232800" cy="156708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endParaRPr b="0" lang="en-IN" sz="1800" spc="-1" strike="noStrike">
              <a:latin typeface="Arial"/>
            </a:endParaRPr>
          </a:p>
        </p:txBody>
      </p:sp>
      <p:sp>
        <p:nvSpPr>
          <p:cNvPr id="124" name="Title 11"/>
          <p:cNvSpPr/>
          <p:nvPr/>
        </p:nvSpPr>
        <p:spPr>
          <a:xfrm>
            <a:off x="3060000" y="360000"/>
            <a:ext cx="61146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 vs </a:t>
            </a:r>
            <a:r>
              <a:rPr b="0" lang="en-IN" sz="3600" spc="-1" strike="noStrike">
                <a:solidFill>
                  <a:srgbClr val="000000"/>
                </a:solidFill>
                <a:latin typeface="Times New Roman"/>
                <a:ea typeface="DejaVu Sans"/>
              </a:rPr>
              <a:t>Redux </a:t>
            </a:r>
            <a:endParaRPr b="0" lang="en-IN" sz="3600" spc="-1" strike="noStrike">
              <a:latin typeface="Arial"/>
            </a:endParaRPr>
          </a:p>
        </p:txBody>
      </p:sp>
      <p:pic>
        <p:nvPicPr>
          <p:cNvPr id="125" name="" descr=""/>
          <p:cNvPicPr/>
          <p:nvPr/>
        </p:nvPicPr>
        <p:blipFill>
          <a:blip r:embed="rId1"/>
          <a:stretch/>
        </p:blipFill>
        <p:spPr>
          <a:xfrm>
            <a:off x="642600" y="2340000"/>
            <a:ext cx="5657400" cy="4171320"/>
          </a:xfrm>
          <a:prstGeom prst="rect">
            <a:avLst/>
          </a:prstGeom>
          <a:ln w="0">
            <a:noFill/>
          </a:ln>
        </p:spPr>
      </p:pic>
      <p:pic>
        <p:nvPicPr>
          <p:cNvPr id="126" name="" descr=""/>
          <p:cNvPicPr/>
          <p:nvPr/>
        </p:nvPicPr>
        <p:blipFill>
          <a:blip r:embed="rId2"/>
          <a:stretch/>
        </p:blipFill>
        <p:spPr>
          <a:xfrm>
            <a:off x="6660000" y="2340000"/>
            <a:ext cx="5220000" cy="4221720"/>
          </a:xfrm>
          <a:prstGeom prst="rect">
            <a:avLst/>
          </a:prstGeom>
          <a:ln w="0">
            <a:noFill/>
          </a:ln>
        </p:spPr>
      </p:pic>
      <p:sp>
        <p:nvSpPr>
          <p:cNvPr id="127" name=""/>
          <p:cNvSpPr txBox="1"/>
          <p:nvPr/>
        </p:nvSpPr>
        <p:spPr>
          <a:xfrm>
            <a:off x="2340000" y="2103480"/>
            <a:ext cx="2780640" cy="596520"/>
          </a:xfrm>
          <a:prstGeom prst="rect">
            <a:avLst/>
          </a:prstGeom>
          <a:noFill/>
          <a:ln w="0">
            <a:noFill/>
          </a:ln>
        </p:spPr>
        <p:txBody>
          <a:bodyPr lIns="90000" rIns="90000" tIns="45000" bIns="45000" anchor="t">
            <a:noAutofit/>
          </a:bodyPr>
          <a:p>
            <a:r>
              <a:rPr b="0" lang="en-IN" sz="3600" spc="-1" strike="noStrike">
                <a:solidFill>
                  <a:srgbClr val="000000"/>
                </a:solidFill>
                <a:latin typeface="Times New Roman"/>
                <a:ea typeface="DejaVu Sans"/>
              </a:rPr>
              <a:t>React Context</a:t>
            </a:r>
            <a:endParaRPr b="0" lang="en-IN" sz="3600" spc="-1" strike="noStrike">
              <a:latin typeface="Arial"/>
            </a:endParaRPr>
          </a:p>
        </p:txBody>
      </p:sp>
      <p:sp>
        <p:nvSpPr>
          <p:cNvPr id="128" name=""/>
          <p:cNvSpPr txBox="1"/>
          <p:nvPr/>
        </p:nvSpPr>
        <p:spPr>
          <a:xfrm>
            <a:off x="7985880" y="1980000"/>
            <a:ext cx="1374120" cy="596520"/>
          </a:xfrm>
          <a:prstGeom prst="rect">
            <a:avLst/>
          </a:prstGeom>
          <a:noFill/>
          <a:ln w="0">
            <a:noFill/>
          </a:ln>
        </p:spPr>
        <p:txBody>
          <a:bodyPr lIns="90000" rIns="90000" tIns="45000" bIns="45000" anchor="t">
            <a:noAutofit/>
          </a:bodyPr>
          <a:p>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
          <p:cNvSpPr/>
          <p:nvPr/>
        </p:nvSpPr>
        <p:spPr>
          <a:xfrm>
            <a:off x="642960" y="1679040"/>
            <a:ext cx="10918080" cy="483192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30" name=""/>
          <p:cNvSpPr/>
          <p:nvPr/>
        </p:nvSpPr>
        <p:spPr>
          <a:xfrm>
            <a:off x="1088640" y="3273480"/>
            <a:ext cx="3232800" cy="156708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31" name="" descr=""/>
          <p:cNvPicPr/>
          <p:nvPr/>
        </p:nvPicPr>
        <p:blipFill>
          <a:blip r:embed="rId1"/>
          <a:stretch/>
        </p:blipFill>
        <p:spPr>
          <a:xfrm>
            <a:off x="4886640" y="2035800"/>
            <a:ext cx="5893560" cy="4152240"/>
          </a:xfrm>
          <a:prstGeom prst="rect">
            <a:avLst/>
          </a:prstGeom>
          <a:ln w="0">
            <a:noFill/>
          </a:ln>
        </p:spPr>
      </p:pic>
      <p:sp>
        <p:nvSpPr>
          <p:cNvPr id="132" name="Title 29"/>
          <p:cNvSpPr/>
          <p:nvPr/>
        </p:nvSpPr>
        <p:spPr>
          <a:xfrm>
            <a:off x="3060000" y="360000"/>
            <a:ext cx="61146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
          <p:cNvSpPr/>
          <p:nvPr/>
        </p:nvSpPr>
        <p:spPr>
          <a:xfrm>
            <a:off x="642960" y="1679040"/>
            <a:ext cx="10918080" cy="483192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34" name=""/>
          <p:cNvSpPr/>
          <p:nvPr/>
        </p:nvSpPr>
        <p:spPr>
          <a:xfrm>
            <a:off x="920520" y="2929320"/>
            <a:ext cx="3614760" cy="21762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Predictable State Changes</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Easier Debugging and Testing</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u="sng">
                <a:solidFill>
                  <a:srgbClr val="000000"/>
                </a:solidFill>
                <a:uFillTx/>
                <a:latin typeface="Times New Roman"/>
                <a:ea typeface="DejaVu Sans"/>
              </a:rPr>
              <a:t>https://redux.js.org/tutorials/fundamentals/part-1-overview</a:t>
            </a:r>
            <a:endParaRPr b="0" lang="en-IN" sz="1600" spc="-1" strike="noStrike">
              <a:latin typeface="Arial"/>
            </a:endParaRPr>
          </a:p>
        </p:txBody>
      </p:sp>
      <p:pic>
        <p:nvPicPr>
          <p:cNvPr id="135" name="" descr=""/>
          <p:cNvPicPr/>
          <p:nvPr/>
        </p:nvPicPr>
        <p:blipFill>
          <a:blip r:embed="rId1"/>
          <a:stretch/>
        </p:blipFill>
        <p:spPr>
          <a:xfrm>
            <a:off x="4511880" y="1950480"/>
            <a:ext cx="6830640" cy="4310640"/>
          </a:xfrm>
          <a:prstGeom prst="rect">
            <a:avLst/>
          </a:prstGeom>
          <a:ln w="0">
            <a:noFill/>
          </a:ln>
        </p:spPr>
      </p:pic>
      <p:sp>
        <p:nvSpPr>
          <p:cNvPr id="136" name="Title 12"/>
          <p:cNvSpPr/>
          <p:nvPr/>
        </p:nvSpPr>
        <p:spPr>
          <a:xfrm>
            <a:off x="3060000" y="360000"/>
            <a:ext cx="61146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Title 24"/>
          <p:cNvSpPr/>
          <p:nvPr/>
        </p:nvSpPr>
        <p:spPr>
          <a:xfrm>
            <a:off x="3060000" y="360000"/>
            <a:ext cx="61146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
        <p:nvSpPr>
          <p:cNvPr id="138" name="Title 25"/>
          <p:cNvSpPr/>
          <p:nvPr/>
        </p:nvSpPr>
        <p:spPr>
          <a:xfrm>
            <a:off x="2700000" y="2700000"/>
            <a:ext cx="6114600" cy="30585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pic>
        <p:nvPicPr>
          <p:cNvPr id="139" name="" descr=""/>
          <p:cNvPicPr/>
          <p:nvPr/>
        </p:nvPicPr>
        <p:blipFill>
          <a:blip r:embed="rId1"/>
          <a:stretch/>
        </p:blipFill>
        <p:spPr>
          <a:xfrm>
            <a:off x="2520000" y="2018160"/>
            <a:ext cx="6767280" cy="410040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72800" cy="760320"/>
          </a:xfrm>
          <a:prstGeom prst="rect">
            <a:avLst/>
          </a:prstGeom>
          <a:noFill/>
          <a:ln w="0">
            <a:noFill/>
          </a:ln>
        </p:spPr>
        <p:style>
          <a:lnRef idx="0"/>
          <a:fillRef idx="0"/>
          <a:effectRef idx="0"/>
          <a:fontRef idx="minor"/>
        </p:style>
      </p:sp>
      <p:sp>
        <p:nvSpPr>
          <p:cNvPr id="85" name="Title 2"/>
          <p:cNvSpPr/>
          <p:nvPr/>
        </p:nvSpPr>
        <p:spPr>
          <a:xfrm>
            <a:off x="3600000" y="891000"/>
            <a:ext cx="48708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70800" cy="2154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40"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41" name="Title 13"/>
          <p:cNvSpPr/>
          <p:nvPr/>
        </p:nvSpPr>
        <p:spPr>
          <a:xfrm>
            <a:off x="3060000" y="531000"/>
            <a:ext cx="61146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Title 20"/>
          <p:cNvSpPr/>
          <p:nvPr/>
        </p:nvSpPr>
        <p:spPr>
          <a:xfrm>
            <a:off x="2539080" y="2331360"/>
            <a:ext cx="6655320" cy="37753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43" name=""/>
          <p:cNvSpPr/>
          <p:nvPr/>
        </p:nvSpPr>
        <p:spPr>
          <a:xfrm>
            <a:off x="4068720" y="2916000"/>
            <a:ext cx="5286600" cy="234144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Adheres to Google Material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Pre-built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Performance</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44" name="Title 14"/>
          <p:cNvSpPr/>
          <p:nvPr/>
        </p:nvSpPr>
        <p:spPr>
          <a:xfrm>
            <a:off x="3060000" y="540000"/>
            <a:ext cx="61146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45"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46" name="Title 1"/>
          <p:cNvSpPr/>
          <p:nvPr/>
        </p:nvSpPr>
        <p:spPr>
          <a:xfrm>
            <a:off x="3420000" y="531000"/>
            <a:ext cx="510624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32800" cy="1888920"/>
          </a:xfrm>
          <a:prstGeom prst="rect">
            <a:avLst/>
          </a:prstGeom>
          <a:noFill/>
          <a:ln w="0">
            <a:noFill/>
          </a:ln>
        </p:spPr>
        <p:style>
          <a:lnRef idx="0"/>
          <a:fillRef idx="0"/>
          <a:effectRef idx="0"/>
          <a:fontRef idx="minor"/>
        </p:style>
      </p:sp>
      <p:sp>
        <p:nvSpPr>
          <p:cNvPr id="88" name="Title 3"/>
          <p:cNvSpPr/>
          <p:nvPr/>
        </p:nvSpPr>
        <p:spPr>
          <a:xfrm>
            <a:off x="3060000" y="720000"/>
            <a:ext cx="52308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State management use cases</a:t>
            </a:r>
            <a:endParaRPr b="0" lang="en-IN" sz="3600" spc="-1" strike="noStrike">
              <a:latin typeface="Arial"/>
            </a:endParaRPr>
          </a:p>
        </p:txBody>
      </p:sp>
      <p:sp>
        <p:nvSpPr>
          <p:cNvPr id="89" name="Title 16"/>
          <p:cNvSpPr/>
          <p:nvPr/>
        </p:nvSpPr>
        <p:spPr>
          <a:xfrm>
            <a:off x="2700000" y="2520000"/>
            <a:ext cx="6296040" cy="29998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35080" cy="166536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32800" cy="1888920"/>
          </a:xfrm>
          <a:prstGeom prst="rect">
            <a:avLst/>
          </a:prstGeom>
          <a:noFill/>
          <a:ln w="0">
            <a:noFill/>
          </a:ln>
        </p:spPr>
        <p:style>
          <a:lnRef idx="0"/>
          <a:fillRef idx="0"/>
          <a:effectRef idx="0"/>
          <a:fontRef idx="minor"/>
        </p:style>
      </p:sp>
      <p:sp>
        <p:nvSpPr>
          <p:cNvPr id="92" name="Title 23"/>
          <p:cNvSpPr/>
          <p:nvPr/>
        </p:nvSpPr>
        <p:spPr>
          <a:xfrm>
            <a:off x="3420000" y="720000"/>
            <a:ext cx="48708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35080" cy="166536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360" y="2160000"/>
            <a:ext cx="12190320" cy="461196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
          <p:cNvSpPr/>
          <p:nvPr/>
        </p:nvSpPr>
        <p:spPr>
          <a:xfrm>
            <a:off x="2520000" y="2880000"/>
            <a:ext cx="6472800" cy="215280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6" name="" descr=""/>
          <p:cNvPicPr/>
          <p:nvPr/>
        </p:nvPicPr>
        <p:blipFill>
          <a:blip r:embed="rId1"/>
          <a:stretch/>
        </p:blipFill>
        <p:spPr>
          <a:xfrm>
            <a:off x="2484000" y="1632960"/>
            <a:ext cx="7147440" cy="4876560"/>
          </a:xfrm>
          <a:prstGeom prst="rect">
            <a:avLst/>
          </a:prstGeom>
          <a:ln w="0">
            <a:noFill/>
          </a:ln>
        </p:spPr>
      </p:pic>
      <p:sp>
        <p:nvSpPr>
          <p:cNvPr id="97" name="Title 22"/>
          <p:cNvSpPr/>
          <p:nvPr/>
        </p:nvSpPr>
        <p:spPr>
          <a:xfrm>
            <a:off x="3763800" y="540000"/>
            <a:ext cx="48708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itle 27"/>
          <p:cNvSpPr/>
          <p:nvPr/>
        </p:nvSpPr>
        <p:spPr>
          <a:xfrm>
            <a:off x="3763800" y="540000"/>
            <a:ext cx="48708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pic>
        <p:nvPicPr>
          <p:cNvPr id="99" name="" descr=""/>
          <p:cNvPicPr/>
          <p:nvPr/>
        </p:nvPicPr>
        <p:blipFill>
          <a:blip r:embed="rId1"/>
          <a:stretch/>
        </p:blipFill>
        <p:spPr>
          <a:xfrm>
            <a:off x="0" y="2160000"/>
            <a:ext cx="12192120" cy="469800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itle 4"/>
          <p:cNvSpPr/>
          <p:nvPr/>
        </p:nvSpPr>
        <p:spPr>
          <a:xfrm>
            <a:off x="3763800" y="540000"/>
            <a:ext cx="48708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Parent child relation in react</a:t>
            </a:r>
            <a:endParaRPr b="0" lang="en-IN" sz="3600" spc="-1" strike="noStrike">
              <a:latin typeface="Arial"/>
            </a:endParaRPr>
          </a:p>
        </p:txBody>
      </p:sp>
      <p:pic>
        <p:nvPicPr>
          <p:cNvPr id="101" name="" descr=""/>
          <p:cNvPicPr/>
          <p:nvPr/>
        </p:nvPicPr>
        <p:blipFill>
          <a:blip r:embed="rId1"/>
          <a:stretch/>
        </p:blipFill>
        <p:spPr>
          <a:xfrm>
            <a:off x="754920" y="2160000"/>
            <a:ext cx="4464720" cy="3959640"/>
          </a:xfrm>
          <a:prstGeom prst="rect">
            <a:avLst/>
          </a:prstGeom>
          <a:ln w="0">
            <a:noFill/>
          </a:ln>
        </p:spPr>
      </p:pic>
      <p:pic>
        <p:nvPicPr>
          <p:cNvPr id="102" name="" descr=""/>
          <p:cNvPicPr/>
          <p:nvPr/>
        </p:nvPicPr>
        <p:blipFill>
          <a:blip r:embed="rId2"/>
          <a:stretch/>
        </p:blipFill>
        <p:spPr>
          <a:xfrm>
            <a:off x="6120000" y="2340000"/>
            <a:ext cx="4856040" cy="341964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 descr=""/>
          <p:cNvPicPr/>
          <p:nvPr/>
        </p:nvPicPr>
        <p:blipFill>
          <a:blip r:embed="rId1"/>
          <a:stretch/>
        </p:blipFill>
        <p:spPr>
          <a:xfrm>
            <a:off x="1880280" y="1434960"/>
            <a:ext cx="8592480" cy="5306760"/>
          </a:xfrm>
          <a:prstGeom prst="rect">
            <a:avLst/>
          </a:prstGeom>
          <a:ln w="0">
            <a:noFill/>
          </a:ln>
        </p:spPr>
      </p:pic>
      <p:sp>
        <p:nvSpPr>
          <p:cNvPr id="104" name="Title 7"/>
          <p:cNvSpPr/>
          <p:nvPr/>
        </p:nvSpPr>
        <p:spPr>
          <a:xfrm>
            <a:off x="3060000" y="531000"/>
            <a:ext cx="59346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 </a:t>
            </a:r>
            <a:r>
              <a:rPr b="0" lang="en-IN" sz="3600" spc="-1" strike="noStrike">
                <a:solidFill>
                  <a:srgbClr val="000000"/>
                </a:solidFill>
                <a:latin typeface="Times New Roman"/>
                <a:ea typeface="DejaVu Sans"/>
              </a:rPr>
              <a:t>Architecture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itle 26"/>
          <p:cNvSpPr/>
          <p:nvPr/>
        </p:nvSpPr>
        <p:spPr>
          <a:xfrm>
            <a:off x="3060000" y="531000"/>
            <a:ext cx="5934600" cy="9036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furniture objects </a:t>
            </a:r>
            <a:endParaRPr b="0" lang="en-IN" sz="3600" spc="-1" strike="noStrike">
              <a:latin typeface="Arial"/>
            </a:endParaRPr>
          </a:p>
        </p:txBody>
      </p:sp>
      <p:pic>
        <p:nvPicPr>
          <p:cNvPr id="106" name="" descr=""/>
          <p:cNvPicPr/>
          <p:nvPr/>
        </p:nvPicPr>
        <p:blipFill>
          <a:blip r:embed="rId1"/>
          <a:stretch/>
        </p:blipFill>
        <p:spPr>
          <a:xfrm>
            <a:off x="255960" y="1638000"/>
            <a:ext cx="11698560" cy="521856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2355</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2024-08-02T13:31:25Z</dcterms:modified>
  <cp:revision>83</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